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60" r:id="rId61"/>
    <p:sldId id="359" r:id="rId62"/>
    <p:sldId id="352" r:id="rId63"/>
    <p:sldId id="353" r:id="rId64"/>
    <p:sldId id="336" r:id="rId65"/>
    <p:sldId id="337" r:id="rId66"/>
    <p:sldId id="317" r:id="rId67"/>
    <p:sldId id="318" r:id="rId68"/>
    <p:sldId id="311" r:id="rId69"/>
    <p:sldId id="309" r:id="rId70"/>
    <p:sldId id="310" r:id="rId71"/>
    <p:sldId id="308" r:id="rId72"/>
    <p:sldId id="307" r:id="rId73"/>
    <p:sldId id="299" r:id="rId74"/>
    <p:sldId id="306" r:id="rId75"/>
    <p:sldId id="300" r:id="rId76"/>
    <p:sldId id="305" r:id="rId77"/>
    <p:sldId id="301" r:id="rId78"/>
    <p:sldId id="285" r:id="rId79"/>
    <p:sldId id="287" r:id="rId80"/>
    <p:sldId id="294" r:id="rId81"/>
    <p:sldId id="289" r:id="rId82"/>
    <p:sldId id="293" r:id="rId83"/>
    <p:sldId id="295" r:id="rId84"/>
    <p:sldId id="298" r:id="rId85"/>
    <p:sldId id="292" r:id="rId86"/>
    <p:sldId id="291" r:id="rId87"/>
    <p:sldId id="314" r:id="rId88"/>
    <p:sldId id="304" r:id="rId89"/>
    <p:sldId id="283" r:id="rId90"/>
    <p:sldId id="284" r:id="rId91"/>
    <p:sldId id="288" r:id="rId92"/>
    <p:sldId id="276" r:id="rId93"/>
    <p:sldId id="279" r:id="rId94"/>
    <p:sldId id="278" r:id="rId95"/>
    <p:sldId id="280" r:id="rId96"/>
    <p:sldId id="282" r:id="rId97"/>
    <p:sldId id="268" r:id="rId98"/>
    <p:sldId id="267" r:id="rId99"/>
    <p:sldId id="266" r:id="rId100"/>
    <p:sldId id="265" r:id="rId101"/>
    <p:sldId id="258" r:id="rId102"/>
    <p:sldId id="263" r:id="rId103"/>
    <p:sldId id="264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jpe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jpeg"/><Relationship Id="rId5" Type="http://schemas.openxmlformats.org/officeDocument/2006/relationships/image" Target="../media/image277.jpeg"/><Relationship Id="rId4" Type="http://schemas.openxmlformats.org/officeDocument/2006/relationships/image" Target="../media/image27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7" Type="http://schemas.openxmlformats.org/officeDocument/2006/relationships/image" Target="../media/image28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jpeg"/><Relationship Id="rId5" Type="http://schemas.openxmlformats.org/officeDocument/2006/relationships/image" Target="../media/image281.jpeg"/><Relationship Id="rId4" Type="http://schemas.openxmlformats.org/officeDocument/2006/relationships/image" Target="../media/image28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31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97.png"/><Relationship Id="rId4" Type="http://schemas.openxmlformats.org/officeDocument/2006/relationships/image" Target="../media/image20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11" Type="http://schemas.openxmlformats.org/officeDocument/2006/relationships/image" Target="../media/image305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26" Type="http://schemas.openxmlformats.org/officeDocument/2006/relationships/image" Target="../media/image333.png"/><Relationship Id="rId39" Type="http://schemas.openxmlformats.org/officeDocument/2006/relationships/image" Target="../media/image384.png"/><Relationship Id="rId21" Type="http://schemas.openxmlformats.org/officeDocument/2006/relationships/image" Target="../media/image367.png"/><Relationship Id="rId34" Type="http://schemas.openxmlformats.org/officeDocument/2006/relationships/image" Target="../media/image379.png"/><Relationship Id="rId42" Type="http://schemas.openxmlformats.org/officeDocument/2006/relationships/image" Target="../media/image387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6" Type="http://schemas.openxmlformats.org/officeDocument/2006/relationships/image" Target="../media/image362.png"/><Relationship Id="rId29" Type="http://schemas.openxmlformats.org/officeDocument/2006/relationships/image" Target="../media/image3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24" Type="http://schemas.openxmlformats.org/officeDocument/2006/relationships/image" Target="../media/image370.png"/><Relationship Id="rId32" Type="http://schemas.openxmlformats.org/officeDocument/2006/relationships/image" Target="../media/image377.png"/><Relationship Id="rId37" Type="http://schemas.openxmlformats.org/officeDocument/2006/relationships/image" Target="../media/image382.png"/><Relationship Id="rId40" Type="http://schemas.openxmlformats.org/officeDocument/2006/relationships/image" Target="../media/image385.png"/><Relationship Id="rId45" Type="http://schemas.openxmlformats.org/officeDocument/2006/relationships/image" Target="../media/image390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28" Type="http://schemas.openxmlformats.org/officeDocument/2006/relationships/image" Target="../media/image373.png"/><Relationship Id="rId36" Type="http://schemas.openxmlformats.org/officeDocument/2006/relationships/image" Target="../media/image381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31" Type="http://schemas.openxmlformats.org/officeDocument/2006/relationships/image" Target="../media/image376.png"/><Relationship Id="rId44" Type="http://schemas.openxmlformats.org/officeDocument/2006/relationships/image" Target="../media/image389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372.png"/><Relationship Id="rId30" Type="http://schemas.openxmlformats.org/officeDocument/2006/relationships/image" Target="../media/image375.png"/><Relationship Id="rId35" Type="http://schemas.openxmlformats.org/officeDocument/2006/relationships/image" Target="../media/image380.png"/><Relationship Id="rId43" Type="http://schemas.openxmlformats.org/officeDocument/2006/relationships/image" Target="../media/image388.png"/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33" Type="http://schemas.openxmlformats.org/officeDocument/2006/relationships/image" Target="../media/image378.png"/><Relationship Id="rId38" Type="http://schemas.openxmlformats.org/officeDocument/2006/relationships/image" Target="../media/image383.png"/><Relationship Id="rId46" Type="http://schemas.openxmlformats.org/officeDocument/2006/relationships/image" Target="../media/image391.png"/><Relationship Id="rId20" Type="http://schemas.openxmlformats.org/officeDocument/2006/relationships/image" Target="../media/image366.png"/><Relationship Id="rId41" Type="http://schemas.openxmlformats.org/officeDocument/2006/relationships/image" Target="../media/image3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17" Type="http://schemas.openxmlformats.org/officeDocument/2006/relationships/image" Target="../media/image407.png"/><Relationship Id="rId2" Type="http://schemas.openxmlformats.org/officeDocument/2006/relationships/image" Target="../media/image392.png"/><Relationship Id="rId16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5" Type="http://schemas.openxmlformats.org/officeDocument/2006/relationships/image" Target="../media/image395.png"/><Relationship Id="rId15" Type="http://schemas.openxmlformats.org/officeDocument/2006/relationships/image" Target="../media/image405.png"/><Relationship Id="rId10" Type="http://schemas.openxmlformats.org/officeDocument/2006/relationships/image" Target="../media/image400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16.png"/><Relationship Id="rId18" Type="http://schemas.openxmlformats.org/officeDocument/2006/relationships/image" Target="../media/image421.png"/><Relationship Id="rId3" Type="http://schemas.openxmlformats.org/officeDocument/2006/relationships/image" Target="../media/image333.png"/><Relationship Id="rId21" Type="http://schemas.openxmlformats.org/officeDocument/2006/relationships/image" Target="../media/image424.png"/><Relationship Id="rId7" Type="http://schemas.openxmlformats.org/officeDocument/2006/relationships/image" Target="../media/image410.png"/><Relationship Id="rId12" Type="http://schemas.openxmlformats.org/officeDocument/2006/relationships/image" Target="../media/image415.png"/><Relationship Id="rId17" Type="http://schemas.openxmlformats.org/officeDocument/2006/relationships/image" Target="../media/image420.png"/><Relationship Id="rId2" Type="http://schemas.openxmlformats.org/officeDocument/2006/relationships/image" Target="../media/image371.png"/><Relationship Id="rId16" Type="http://schemas.openxmlformats.org/officeDocument/2006/relationships/image" Target="../media/image419.png"/><Relationship Id="rId20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9.png"/><Relationship Id="rId11" Type="http://schemas.openxmlformats.org/officeDocument/2006/relationships/image" Target="../media/image414.png"/><Relationship Id="rId5" Type="http://schemas.openxmlformats.org/officeDocument/2006/relationships/image" Target="../media/image373.png"/><Relationship Id="rId15" Type="http://schemas.openxmlformats.org/officeDocument/2006/relationships/image" Target="../media/image418.png"/><Relationship Id="rId10" Type="http://schemas.openxmlformats.org/officeDocument/2006/relationships/image" Target="../media/image413.png"/><Relationship Id="rId19" Type="http://schemas.openxmlformats.org/officeDocument/2006/relationships/image" Target="../media/image422.png"/><Relationship Id="rId4" Type="http://schemas.openxmlformats.org/officeDocument/2006/relationships/image" Target="../media/image372.png"/><Relationship Id="rId9" Type="http://schemas.openxmlformats.org/officeDocument/2006/relationships/image" Target="../media/image412.png"/><Relationship Id="rId14" Type="http://schemas.openxmlformats.org/officeDocument/2006/relationships/image" Target="../media/image4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4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" Type="http://schemas.openxmlformats.org/officeDocument/2006/relationships/image" Target="../media/image425.png"/><Relationship Id="rId16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11" Type="http://schemas.openxmlformats.org/officeDocument/2006/relationships/image" Target="../media/image373.png"/><Relationship Id="rId5" Type="http://schemas.openxmlformats.org/officeDocument/2006/relationships/image" Target="../media/image428.png"/><Relationship Id="rId15" Type="http://schemas.openxmlformats.org/officeDocument/2006/relationships/image" Target="../media/image436.png"/><Relationship Id="rId10" Type="http://schemas.openxmlformats.org/officeDocument/2006/relationships/image" Target="../media/image372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Relationship Id="rId14" Type="http://schemas.openxmlformats.org/officeDocument/2006/relationships/image" Target="../media/image43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40.png"/><Relationship Id="rId7" Type="http://schemas.openxmlformats.org/officeDocument/2006/relationships/image" Target="../media/image443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5.png"/><Relationship Id="rId18" Type="http://schemas.openxmlformats.org/officeDocument/2006/relationships/image" Target="../media/image460.png"/><Relationship Id="rId26" Type="http://schemas.openxmlformats.org/officeDocument/2006/relationships/image" Target="../media/image468.png"/><Relationship Id="rId39" Type="http://schemas.openxmlformats.org/officeDocument/2006/relationships/image" Target="../media/image435.png"/><Relationship Id="rId21" Type="http://schemas.openxmlformats.org/officeDocument/2006/relationships/image" Target="../media/image463.png"/><Relationship Id="rId34" Type="http://schemas.openxmlformats.org/officeDocument/2006/relationships/image" Target="../media/image476.png"/><Relationship Id="rId42" Type="http://schemas.openxmlformats.org/officeDocument/2006/relationships/image" Target="../media/image483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29" Type="http://schemas.openxmlformats.org/officeDocument/2006/relationships/image" Target="../media/image471.png"/><Relationship Id="rId41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11" Type="http://schemas.openxmlformats.org/officeDocument/2006/relationships/image" Target="../media/image453.png"/><Relationship Id="rId24" Type="http://schemas.openxmlformats.org/officeDocument/2006/relationships/image" Target="../media/image466.png"/><Relationship Id="rId32" Type="http://schemas.openxmlformats.org/officeDocument/2006/relationships/image" Target="../media/image474.png"/><Relationship Id="rId37" Type="http://schemas.openxmlformats.org/officeDocument/2006/relationships/image" Target="../media/image479.png"/><Relationship Id="rId40" Type="http://schemas.openxmlformats.org/officeDocument/2006/relationships/image" Target="../media/image481.png"/><Relationship Id="rId5" Type="http://schemas.openxmlformats.org/officeDocument/2006/relationships/image" Target="../media/image447.png"/><Relationship Id="rId15" Type="http://schemas.openxmlformats.org/officeDocument/2006/relationships/image" Target="../media/image457.png"/><Relationship Id="rId23" Type="http://schemas.openxmlformats.org/officeDocument/2006/relationships/image" Target="../media/image465.png"/><Relationship Id="rId28" Type="http://schemas.openxmlformats.org/officeDocument/2006/relationships/image" Target="../media/image470.png"/><Relationship Id="rId36" Type="http://schemas.openxmlformats.org/officeDocument/2006/relationships/image" Target="../media/image478.png"/><Relationship Id="rId10" Type="http://schemas.openxmlformats.org/officeDocument/2006/relationships/image" Target="../media/image452.png"/><Relationship Id="rId19" Type="http://schemas.openxmlformats.org/officeDocument/2006/relationships/image" Target="../media/image461.png"/><Relationship Id="rId31" Type="http://schemas.openxmlformats.org/officeDocument/2006/relationships/image" Target="../media/image473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6.png"/><Relationship Id="rId22" Type="http://schemas.openxmlformats.org/officeDocument/2006/relationships/image" Target="../media/image464.png"/><Relationship Id="rId27" Type="http://schemas.openxmlformats.org/officeDocument/2006/relationships/image" Target="../media/image469.png"/><Relationship Id="rId30" Type="http://schemas.openxmlformats.org/officeDocument/2006/relationships/image" Target="../media/image472.png"/><Relationship Id="rId35" Type="http://schemas.openxmlformats.org/officeDocument/2006/relationships/image" Target="../media/image477.png"/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12" Type="http://schemas.openxmlformats.org/officeDocument/2006/relationships/image" Target="../media/image454.png"/><Relationship Id="rId17" Type="http://schemas.openxmlformats.org/officeDocument/2006/relationships/image" Target="../media/image459.png"/><Relationship Id="rId25" Type="http://schemas.openxmlformats.org/officeDocument/2006/relationships/image" Target="../media/image467.png"/><Relationship Id="rId33" Type="http://schemas.openxmlformats.org/officeDocument/2006/relationships/image" Target="../media/image475.png"/><Relationship Id="rId38" Type="http://schemas.openxmlformats.org/officeDocument/2006/relationships/image" Target="../media/image4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6.png"/><Relationship Id="rId4" Type="http://schemas.openxmlformats.org/officeDocument/2006/relationships/image" Target="../media/image437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7.png"/><Relationship Id="rId18" Type="http://schemas.openxmlformats.org/officeDocument/2006/relationships/image" Target="../media/image501.png"/><Relationship Id="rId26" Type="http://schemas.openxmlformats.org/officeDocument/2006/relationships/image" Target="../media/image437.png"/><Relationship Id="rId39" Type="http://schemas.openxmlformats.org/officeDocument/2006/relationships/image" Target="../media/image520.png"/><Relationship Id="rId21" Type="http://schemas.openxmlformats.org/officeDocument/2006/relationships/image" Target="../media/image504.png"/><Relationship Id="rId34" Type="http://schemas.openxmlformats.org/officeDocument/2006/relationships/image" Target="../media/image516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6" Type="http://schemas.openxmlformats.org/officeDocument/2006/relationships/image" Target="../media/image499.png"/><Relationship Id="rId20" Type="http://schemas.openxmlformats.org/officeDocument/2006/relationships/image" Target="../media/image503.png"/><Relationship Id="rId29" Type="http://schemas.openxmlformats.org/officeDocument/2006/relationships/image" Target="../media/image511.png"/><Relationship Id="rId41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11" Type="http://schemas.openxmlformats.org/officeDocument/2006/relationships/image" Target="../media/image495.png"/><Relationship Id="rId24" Type="http://schemas.openxmlformats.org/officeDocument/2006/relationships/image" Target="../media/image507.png"/><Relationship Id="rId32" Type="http://schemas.openxmlformats.org/officeDocument/2006/relationships/image" Target="../media/image514.png"/><Relationship Id="rId37" Type="http://schemas.openxmlformats.org/officeDocument/2006/relationships/image" Target="../media/image438.png"/><Relationship Id="rId40" Type="http://schemas.openxmlformats.org/officeDocument/2006/relationships/image" Target="../media/image521.png"/><Relationship Id="rId5" Type="http://schemas.openxmlformats.org/officeDocument/2006/relationships/image" Target="../media/image489.png"/><Relationship Id="rId15" Type="http://schemas.openxmlformats.org/officeDocument/2006/relationships/image" Target="../media/image436.png"/><Relationship Id="rId23" Type="http://schemas.openxmlformats.org/officeDocument/2006/relationships/image" Target="../media/image506.png"/><Relationship Id="rId28" Type="http://schemas.openxmlformats.org/officeDocument/2006/relationships/image" Target="../media/image510.png"/><Relationship Id="rId36" Type="http://schemas.openxmlformats.org/officeDocument/2006/relationships/image" Target="../media/image518.png"/><Relationship Id="rId10" Type="http://schemas.openxmlformats.org/officeDocument/2006/relationships/image" Target="../media/image494.png"/><Relationship Id="rId19" Type="http://schemas.openxmlformats.org/officeDocument/2006/relationships/image" Target="../media/image502.png"/><Relationship Id="rId31" Type="http://schemas.openxmlformats.org/officeDocument/2006/relationships/image" Target="../media/image513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Relationship Id="rId14" Type="http://schemas.openxmlformats.org/officeDocument/2006/relationships/image" Target="../media/image498.png"/><Relationship Id="rId22" Type="http://schemas.openxmlformats.org/officeDocument/2006/relationships/image" Target="../media/image505.png"/><Relationship Id="rId27" Type="http://schemas.openxmlformats.org/officeDocument/2006/relationships/image" Target="../media/image509.png"/><Relationship Id="rId30" Type="http://schemas.openxmlformats.org/officeDocument/2006/relationships/image" Target="../media/image512.png"/><Relationship Id="rId35" Type="http://schemas.openxmlformats.org/officeDocument/2006/relationships/image" Target="../media/image517.png"/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12" Type="http://schemas.openxmlformats.org/officeDocument/2006/relationships/image" Target="../media/image496.png"/><Relationship Id="rId17" Type="http://schemas.openxmlformats.org/officeDocument/2006/relationships/image" Target="../media/image500.png"/><Relationship Id="rId25" Type="http://schemas.openxmlformats.org/officeDocument/2006/relationships/image" Target="../media/image508.png"/><Relationship Id="rId33" Type="http://schemas.openxmlformats.org/officeDocument/2006/relationships/image" Target="../media/image515.png"/><Relationship Id="rId38" Type="http://schemas.openxmlformats.org/officeDocument/2006/relationships/image" Target="../media/image51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4.png"/><Relationship Id="rId7" Type="http://schemas.openxmlformats.org/officeDocument/2006/relationships/image" Target="../media/image527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5" Type="http://schemas.openxmlformats.org/officeDocument/2006/relationships/image" Target="../media/image431.png"/><Relationship Id="rId4" Type="http://schemas.openxmlformats.org/officeDocument/2006/relationships/image" Target="../media/image525.png"/><Relationship Id="rId9" Type="http://schemas.openxmlformats.org/officeDocument/2006/relationships/image" Target="../media/image4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534.png"/><Relationship Id="rId7" Type="http://schemas.openxmlformats.org/officeDocument/2006/relationships/image" Target="../media/image430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Relationship Id="rId9" Type="http://schemas.openxmlformats.org/officeDocument/2006/relationships/image" Target="../media/image53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image" Target="../media/image541.png"/><Relationship Id="rId7" Type="http://schemas.openxmlformats.org/officeDocument/2006/relationships/image" Target="../media/image54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4.png"/><Relationship Id="rId11" Type="http://schemas.openxmlformats.org/officeDocument/2006/relationships/image" Target="../media/image549.png"/><Relationship Id="rId5" Type="http://schemas.openxmlformats.org/officeDocument/2006/relationships/image" Target="../media/image543.png"/><Relationship Id="rId10" Type="http://schemas.openxmlformats.org/officeDocument/2006/relationships/image" Target="../media/image548.png"/><Relationship Id="rId4" Type="http://schemas.openxmlformats.org/officeDocument/2006/relationships/image" Target="../media/image542.png"/><Relationship Id="rId9" Type="http://schemas.openxmlformats.org/officeDocument/2006/relationships/image" Target="../media/image54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339.png"/><Relationship Id="rId7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5" Type="http://schemas.openxmlformats.org/officeDocument/2006/relationships/image" Target="../media/image407.png"/><Relationship Id="rId4" Type="http://schemas.openxmlformats.org/officeDocument/2006/relationships/image" Target="../media/image3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Relationship Id="rId9" Type="http://schemas.openxmlformats.org/officeDocument/2006/relationships/image" Target="../media/image5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image" Target="../media/image572.png"/><Relationship Id="rId7" Type="http://schemas.openxmlformats.org/officeDocument/2006/relationships/image" Target="../media/image575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4.png"/><Relationship Id="rId10" Type="http://schemas.openxmlformats.org/officeDocument/2006/relationships/image" Target="../media/image578.png"/><Relationship Id="rId4" Type="http://schemas.openxmlformats.org/officeDocument/2006/relationships/image" Target="../media/image573.png"/><Relationship Id="rId9" Type="http://schemas.openxmlformats.org/officeDocument/2006/relationships/image" Target="../media/image5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7694195" y="20182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198983" y="19989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14" y="2865690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996" y="2807566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1004891" y="1952430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2" y="4818805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87B88A-3413-0844-697E-7C36F4EF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39" y="2867119"/>
            <a:ext cx="2873461" cy="13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23" y="2650868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1004891" y="1214847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=3)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2240513" y="23634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B9AB0F-5A57-2103-FE66-AD624B64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7" y="4842672"/>
            <a:ext cx="25209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6C9ACE-B83B-7200-0BDF-F8E6C98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77" y="2866234"/>
            <a:ext cx="2139523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CB5B5-1CA9-9E29-67E6-8C75B7659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486" y="2687997"/>
            <a:ext cx="2310256" cy="21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DDC52-FA02-27DA-67B2-731E877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49" y="1325563"/>
            <a:ext cx="2471951" cy="261056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98BF754-70C1-EFD2-CDA9-B96C2DE9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72" y="3936128"/>
            <a:ext cx="2540528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518F46F-ED41-1ED0-5202-234A4343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69" y="1404938"/>
            <a:ext cx="2271469" cy="209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47" y="1297540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3830285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6863016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08" y="414230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051" y="166021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92" y="4084652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1F821B-A55F-1BB9-3D84-CE1500C8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54" y="4439263"/>
            <a:ext cx="2499304" cy="18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4AC53-8FE8-6892-69BD-423F0AFF17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812" y="1767999"/>
            <a:ext cx="2139138" cy="21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45BB7-ACCB-F655-E2FF-4CBDDB90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14" y="1479348"/>
            <a:ext cx="2377302" cy="252115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547A60D-98A8-9D7C-1F46-CF67CA5D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9" y="1852612"/>
            <a:ext cx="2333560" cy="21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4CDF60-FAC5-3367-FB56-DABEFC3E3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80" y="4219575"/>
            <a:ext cx="2208736" cy="20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-5.33410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80FA3-5949-7C01-5012-F081FD02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82" y="2244436"/>
            <a:ext cx="2382844" cy="28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CB69E0-D7DE-48C7-367B-CF8430B643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956" y="1813335"/>
            <a:ext cx="1965426" cy="28362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-20.5586</a:t>
            </a:r>
          </a:p>
        </p:txBody>
      </p:sp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100810</TotalTime>
  <Words>1826</Words>
  <Application>Microsoft Office PowerPoint</Application>
  <PresentationFormat>Widescreen</PresentationFormat>
  <Paragraphs>440</Paragraphs>
  <Slides>103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405</cp:revision>
  <dcterms:created xsi:type="dcterms:W3CDTF">2023-07-26T17:49:20Z</dcterms:created>
  <dcterms:modified xsi:type="dcterms:W3CDTF">2025-07-01T23:30:25Z</dcterms:modified>
</cp:coreProperties>
</file>